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7" r:id="rId5"/>
    <p:sldId id="259" r:id="rId6"/>
    <p:sldId id="262" r:id="rId7"/>
    <p:sldId id="258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CE750-DB5C-4AEE-A204-1EC85B79154F}" v="28" dt="2024-01-12T07:33:47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řej Nierla" userId="8e56d601-3e4d-4db5-9c71-75146dc2436d" providerId="ADAL" clId="{9FACE750-DB5C-4AEE-A204-1EC85B79154F}"/>
    <pc:docChg chg="undo custSel addSld modSld">
      <pc:chgData name="Ondřej Nierla" userId="8e56d601-3e4d-4db5-9c71-75146dc2436d" providerId="ADAL" clId="{9FACE750-DB5C-4AEE-A204-1EC85B79154F}" dt="2024-01-12T07:37:06.374" v="231" actId="14100"/>
      <pc:docMkLst>
        <pc:docMk/>
      </pc:docMkLst>
      <pc:sldChg chg="addSp delSp modSp mod setBg">
        <pc:chgData name="Ondřej Nierla" userId="8e56d601-3e4d-4db5-9c71-75146dc2436d" providerId="ADAL" clId="{9FACE750-DB5C-4AEE-A204-1EC85B79154F}" dt="2024-01-12T07:37:06.374" v="231" actId="14100"/>
        <pc:sldMkLst>
          <pc:docMk/>
          <pc:sldMk cId="0" sldId="258"/>
        </pc:sldMkLst>
        <pc:spChg chg="mod ord">
          <ac:chgData name="Ondřej Nierla" userId="8e56d601-3e4d-4db5-9c71-75146dc2436d" providerId="ADAL" clId="{9FACE750-DB5C-4AEE-A204-1EC85B79154F}" dt="2024-01-12T07:37:06.374" v="231" actId="14100"/>
          <ac:spMkLst>
            <pc:docMk/>
            <pc:sldMk cId="0" sldId="258"/>
            <ac:spMk id="2" creationId="{C5757708-6D0B-75B7-52DC-EDAE211C4A75}"/>
          </ac:spMkLst>
        </pc:spChg>
        <pc:spChg chg="add del">
          <ac:chgData name="Ondřej Nierla" userId="8e56d601-3e4d-4db5-9c71-75146dc2436d" providerId="ADAL" clId="{9FACE750-DB5C-4AEE-A204-1EC85B79154F}" dt="2024-01-12T07:17:55.526" v="18" actId="26606"/>
          <ac:spMkLst>
            <pc:docMk/>
            <pc:sldMk cId="0" sldId="258"/>
            <ac:spMk id="9" creationId="{068E5CCC-C8B4-1C26-7EEC-22D3D6E680DA}"/>
          </ac:spMkLst>
        </pc:spChg>
        <pc:spChg chg="add del">
          <ac:chgData name="Ondřej Nierla" userId="8e56d601-3e4d-4db5-9c71-75146dc2436d" providerId="ADAL" clId="{9FACE750-DB5C-4AEE-A204-1EC85B79154F}" dt="2024-01-12T07:17:55.526" v="18" actId="26606"/>
          <ac:spMkLst>
            <pc:docMk/>
            <pc:sldMk cId="0" sldId="258"/>
            <ac:spMk id="11" creationId="{5AA4F2E6-C9E1-359F-FAB8-8E34321074B0}"/>
          </ac:spMkLst>
        </pc:spChg>
        <pc:spChg chg="add">
          <ac:chgData name="Ondřej Nierla" userId="8e56d601-3e4d-4db5-9c71-75146dc2436d" providerId="ADAL" clId="{9FACE750-DB5C-4AEE-A204-1EC85B79154F}" dt="2024-01-12T07:34:04.629" v="185" actId="26606"/>
          <ac:spMkLst>
            <pc:docMk/>
            <pc:sldMk cId="0" sldId="258"/>
            <ac:spMk id="23" creationId="{2DAA6C16-BF9B-4A3E-BC70-EE6015D4F967}"/>
          </ac:spMkLst>
        </pc:spChg>
        <pc:grpChg chg="add del">
          <ac:chgData name="Ondřej Nierla" userId="8e56d601-3e4d-4db5-9c71-75146dc2436d" providerId="ADAL" clId="{9FACE750-DB5C-4AEE-A204-1EC85B79154F}" dt="2024-01-12T07:34:04.629" v="185" actId="26606"/>
          <ac:grpSpMkLst>
            <pc:docMk/>
            <pc:sldMk cId="0" sldId="258"/>
            <ac:grpSpMk id="16" creationId="{9EA74336-CFA2-D575-E9E6-7F3109CB1ED7}"/>
          </ac:grpSpMkLst>
        </pc:grpChg>
        <pc:grpChg chg="add">
          <ac:chgData name="Ondřej Nierla" userId="8e56d601-3e4d-4db5-9c71-75146dc2436d" providerId="ADAL" clId="{9FACE750-DB5C-4AEE-A204-1EC85B79154F}" dt="2024-01-12T07:34:04.629" v="185" actId="26606"/>
          <ac:grpSpMkLst>
            <pc:docMk/>
            <pc:sldMk cId="0" sldId="258"/>
            <ac:grpSpMk id="25" creationId="{A4AE1828-51FD-4AD7-BCF6-9AF5C696CE5D}"/>
          </ac:grpSpMkLst>
        </pc:grpChg>
        <pc:picChg chg="mod ord">
          <ac:chgData name="Ondřej Nierla" userId="8e56d601-3e4d-4db5-9c71-75146dc2436d" providerId="ADAL" clId="{9FACE750-DB5C-4AEE-A204-1EC85B79154F}" dt="2024-01-12T07:36:56.269" v="226" actId="1076"/>
          <ac:picMkLst>
            <pc:docMk/>
            <pc:sldMk cId="0" sldId="258"/>
            <ac:picMk id="3" creationId="{1237A581-D90A-ADE0-F072-81EB3221A8C0}"/>
          </ac:picMkLst>
        </pc:picChg>
        <pc:picChg chg="mod">
          <ac:chgData name="Ondřej Nierla" userId="8e56d601-3e4d-4db5-9c71-75146dc2436d" providerId="ADAL" clId="{9FACE750-DB5C-4AEE-A204-1EC85B79154F}" dt="2024-01-12T07:34:04.629" v="185" actId="26606"/>
          <ac:picMkLst>
            <pc:docMk/>
            <pc:sldMk cId="0" sldId="258"/>
            <ac:picMk id="4" creationId="{D31F6C33-6CEE-96C1-E88E-84BFEE7A068C}"/>
          </ac:picMkLst>
        </pc:picChg>
      </pc:sldChg>
      <pc:sldChg chg="addSp modSp mod setBg">
        <pc:chgData name="Ondřej Nierla" userId="8e56d601-3e4d-4db5-9c71-75146dc2436d" providerId="ADAL" clId="{9FACE750-DB5C-4AEE-A204-1EC85B79154F}" dt="2024-01-12T07:34:37.373" v="193" actId="122"/>
        <pc:sldMkLst>
          <pc:docMk/>
          <pc:sldMk cId="0" sldId="259"/>
        </pc:sldMkLst>
        <pc:spChg chg="mod">
          <ac:chgData name="Ondřej Nierla" userId="8e56d601-3e4d-4db5-9c71-75146dc2436d" providerId="ADAL" clId="{9FACE750-DB5C-4AEE-A204-1EC85B79154F}" dt="2024-01-12T07:34:23.340" v="187" actId="26606"/>
          <ac:spMkLst>
            <pc:docMk/>
            <pc:sldMk cId="0" sldId="259"/>
            <ac:spMk id="2" creationId="{C42C6285-7399-F12C-04A9-26008F56A93D}"/>
          </ac:spMkLst>
        </pc:spChg>
        <pc:spChg chg="mod">
          <ac:chgData name="Ondřej Nierla" userId="8e56d601-3e4d-4db5-9c71-75146dc2436d" providerId="ADAL" clId="{9FACE750-DB5C-4AEE-A204-1EC85B79154F}" dt="2024-01-12T07:34:37.373" v="193" actId="122"/>
          <ac:spMkLst>
            <pc:docMk/>
            <pc:sldMk cId="0" sldId="259"/>
            <ac:spMk id="3" creationId="{DD414573-8B1B-DD3E-4B2E-60D57CF2697A}"/>
          </ac:spMkLst>
        </pc:spChg>
        <pc:spChg chg="add">
          <ac:chgData name="Ondřej Nierla" userId="8e56d601-3e4d-4db5-9c71-75146dc2436d" providerId="ADAL" clId="{9FACE750-DB5C-4AEE-A204-1EC85B79154F}" dt="2024-01-12T07:34:23.340" v="187" actId="26606"/>
          <ac:spMkLst>
            <pc:docMk/>
            <pc:sldMk cId="0" sldId="259"/>
            <ac:spMk id="9" creationId="{E8A8EAB8-D2FF-444D-B34B-7D32F106AD0E}"/>
          </ac:spMkLst>
        </pc:spChg>
        <pc:grpChg chg="add">
          <ac:chgData name="Ondřej Nierla" userId="8e56d601-3e4d-4db5-9c71-75146dc2436d" providerId="ADAL" clId="{9FACE750-DB5C-4AEE-A204-1EC85B79154F}" dt="2024-01-12T07:34:23.340" v="187" actId="26606"/>
          <ac:grpSpMkLst>
            <pc:docMk/>
            <pc:sldMk cId="0" sldId="259"/>
            <ac:grpSpMk id="13" creationId="{9D20816A-53A8-414B-9615-2877C1081698}"/>
          </ac:grpSpMkLst>
        </pc:grpChg>
        <pc:picChg chg="mod">
          <ac:chgData name="Ondřej Nierla" userId="8e56d601-3e4d-4db5-9c71-75146dc2436d" providerId="ADAL" clId="{9FACE750-DB5C-4AEE-A204-1EC85B79154F}" dt="2024-01-12T07:34:23.340" v="187" actId="26606"/>
          <ac:picMkLst>
            <pc:docMk/>
            <pc:sldMk cId="0" sldId="259"/>
            <ac:picMk id="4" creationId="{981E2A1E-C02C-59D1-4D91-C73651726CF5}"/>
          </ac:picMkLst>
        </pc:picChg>
        <pc:cxnChg chg="add">
          <ac:chgData name="Ondřej Nierla" userId="8e56d601-3e4d-4db5-9c71-75146dc2436d" providerId="ADAL" clId="{9FACE750-DB5C-4AEE-A204-1EC85B79154F}" dt="2024-01-12T07:34:23.340" v="187" actId="26606"/>
          <ac:cxnSpMkLst>
            <pc:docMk/>
            <pc:sldMk cId="0" sldId="259"/>
            <ac:cxnSpMk id="11" creationId="{DAE05351-315A-4BA9-A90A-FE5C949522D1}"/>
          </ac:cxnSpMkLst>
        </pc:cxnChg>
      </pc:sldChg>
      <pc:sldChg chg="addSp modSp mod setBg">
        <pc:chgData name="Ondřej Nierla" userId="8e56d601-3e4d-4db5-9c71-75146dc2436d" providerId="ADAL" clId="{9FACE750-DB5C-4AEE-A204-1EC85B79154F}" dt="2024-01-12T07:33:51.769" v="182" actId="26606"/>
        <pc:sldMkLst>
          <pc:docMk/>
          <pc:sldMk cId="0" sldId="260"/>
        </pc:sldMkLst>
        <pc:spChg chg="mod">
          <ac:chgData name="Ondřej Nierla" userId="8e56d601-3e4d-4db5-9c71-75146dc2436d" providerId="ADAL" clId="{9FACE750-DB5C-4AEE-A204-1EC85B79154F}" dt="2024-01-12T07:33:51.769" v="182" actId="26606"/>
          <ac:spMkLst>
            <pc:docMk/>
            <pc:sldMk cId="0" sldId="260"/>
            <ac:spMk id="2" creationId="{6BF5FED7-55D0-8CBB-D894-60EBA395C397}"/>
          </ac:spMkLst>
        </pc:spChg>
        <pc:spChg chg="mod">
          <ac:chgData name="Ondřej Nierla" userId="8e56d601-3e4d-4db5-9c71-75146dc2436d" providerId="ADAL" clId="{9FACE750-DB5C-4AEE-A204-1EC85B79154F}" dt="2024-01-12T07:33:51.769" v="182" actId="26606"/>
          <ac:spMkLst>
            <pc:docMk/>
            <pc:sldMk cId="0" sldId="260"/>
            <ac:spMk id="3" creationId="{4FAE8C70-8953-77D0-DFF1-ADD2E2283F93}"/>
          </ac:spMkLst>
        </pc:spChg>
        <pc:spChg chg="add">
          <ac:chgData name="Ondřej Nierla" userId="8e56d601-3e4d-4db5-9c71-75146dc2436d" providerId="ADAL" clId="{9FACE750-DB5C-4AEE-A204-1EC85B79154F}" dt="2024-01-12T07:33:51.769" v="182" actId="26606"/>
          <ac:spMkLst>
            <pc:docMk/>
            <pc:sldMk cId="0" sldId="260"/>
            <ac:spMk id="3079" creationId="{9AA72BD9-2C5A-4EDC-931F-5AA08EACA0F3}"/>
          </ac:spMkLst>
        </pc:spChg>
        <pc:spChg chg="add">
          <ac:chgData name="Ondřej Nierla" userId="8e56d601-3e4d-4db5-9c71-75146dc2436d" providerId="ADAL" clId="{9FACE750-DB5C-4AEE-A204-1EC85B79154F}" dt="2024-01-12T07:33:51.769" v="182" actId="26606"/>
          <ac:spMkLst>
            <pc:docMk/>
            <pc:sldMk cId="0" sldId="260"/>
            <ac:spMk id="3081" creationId="{DD3981AC-7B61-4947-BCF3-F7AA7FA385B9}"/>
          </ac:spMkLst>
        </pc:spChg>
        <pc:spChg chg="add">
          <ac:chgData name="Ondřej Nierla" userId="8e56d601-3e4d-4db5-9c71-75146dc2436d" providerId="ADAL" clId="{9FACE750-DB5C-4AEE-A204-1EC85B79154F}" dt="2024-01-12T07:33:51.769" v="182" actId="26606"/>
          <ac:spMkLst>
            <pc:docMk/>
            <pc:sldMk cId="0" sldId="260"/>
            <ac:spMk id="3083" creationId="{55D4142C-5077-457F-A6AD-3FECFDB39685}"/>
          </ac:spMkLst>
        </pc:spChg>
        <pc:spChg chg="add">
          <ac:chgData name="Ondřej Nierla" userId="8e56d601-3e4d-4db5-9c71-75146dc2436d" providerId="ADAL" clId="{9FACE750-DB5C-4AEE-A204-1EC85B79154F}" dt="2024-01-12T07:33:51.769" v="182" actId="26606"/>
          <ac:spMkLst>
            <pc:docMk/>
            <pc:sldMk cId="0" sldId="260"/>
            <ac:spMk id="3085" creationId="{7A5F0580-5EE9-419F-96EE-B6529EF6E7D0}"/>
          </ac:spMkLst>
        </pc:spChg>
        <pc:picChg chg="add mod ord">
          <ac:chgData name="Ondřej Nierla" userId="8e56d601-3e4d-4db5-9c71-75146dc2436d" providerId="ADAL" clId="{9FACE750-DB5C-4AEE-A204-1EC85B79154F}" dt="2024-01-12T07:33:51.769" v="182" actId="26606"/>
          <ac:picMkLst>
            <pc:docMk/>
            <pc:sldMk cId="0" sldId="260"/>
            <ac:picMk id="3074" creationId="{6909C011-F189-5DC9-8E98-0E19659DC717}"/>
          </ac:picMkLst>
        </pc:picChg>
      </pc:sldChg>
      <pc:sldChg chg="addSp delSp modSp mod setBg">
        <pc:chgData name="Ondřej Nierla" userId="8e56d601-3e4d-4db5-9c71-75146dc2436d" providerId="ADAL" clId="{9FACE750-DB5C-4AEE-A204-1EC85B79154F}" dt="2024-01-12T07:35:06.239" v="198" actId="26606"/>
        <pc:sldMkLst>
          <pc:docMk/>
          <pc:sldMk cId="0" sldId="261"/>
        </pc:sldMkLst>
        <pc:spChg chg="mod">
          <ac:chgData name="Ondřej Nierla" userId="8e56d601-3e4d-4db5-9c71-75146dc2436d" providerId="ADAL" clId="{9FACE750-DB5C-4AEE-A204-1EC85B79154F}" dt="2024-01-12T07:35:06.239" v="198" actId="26606"/>
          <ac:spMkLst>
            <pc:docMk/>
            <pc:sldMk cId="0" sldId="261"/>
            <ac:spMk id="2" creationId="{4594ED79-5E73-29EF-6454-67492DE54FE4}"/>
          </ac:spMkLst>
        </pc:spChg>
        <pc:spChg chg="mod ord">
          <ac:chgData name="Ondřej Nierla" userId="8e56d601-3e4d-4db5-9c71-75146dc2436d" providerId="ADAL" clId="{9FACE750-DB5C-4AEE-A204-1EC85B79154F}" dt="2024-01-12T07:35:06.239" v="198" actId="26606"/>
          <ac:spMkLst>
            <pc:docMk/>
            <pc:sldMk cId="0" sldId="261"/>
            <ac:spMk id="3" creationId="{28F9FD08-44DA-159C-95F5-90C534B7ADB7}"/>
          </ac:spMkLst>
        </pc:spChg>
        <pc:spChg chg="add del">
          <ac:chgData name="Ondřej Nierla" userId="8e56d601-3e4d-4db5-9c71-75146dc2436d" providerId="ADAL" clId="{9FACE750-DB5C-4AEE-A204-1EC85B79154F}" dt="2024-01-12T07:35:06.239" v="198" actId="26606"/>
          <ac:spMkLst>
            <pc:docMk/>
            <pc:sldMk cId="0" sldId="261"/>
            <ac:spMk id="10" creationId="{5AC1364A-3E3D-4F0D-8776-78AF3A270DD6}"/>
          </ac:spMkLst>
        </pc:spChg>
        <pc:spChg chg="add del">
          <ac:chgData name="Ondřej Nierla" userId="8e56d601-3e4d-4db5-9c71-75146dc2436d" providerId="ADAL" clId="{9FACE750-DB5C-4AEE-A204-1EC85B79154F}" dt="2024-01-12T07:35:06.239" v="198" actId="26606"/>
          <ac:spMkLst>
            <pc:docMk/>
            <pc:sldMk cId="0" sldId="261"/>
            <ac:spMk id="12" creationId="{3FCFB1DE-0B7E-48CC-BA90-B2AB0889F9D6}"/>
          </ac:spMkLst>
        </pc:spChg>
        <pc:spChg chg="add del">
          <ac:chgData name="Ondřej Nierla" userId="8e56d601-3e4d-4db5-9c71-75146dc2436d" providerId="ADAL" clId="{9FACE750-DB5C-4AEE-A204-1EC85B79154F}" dt="2024-01-12T07:35:04.194" v="195" actId="26606"/>
          <ac:spMkLst>
            <pc:docMk/>
            <pc:sldMk cId="0" sldId="261"/>
            <ac:spMk id="17" creationId="{5A0118C5-4F8D-4CF4-BADD-53FEACC6C42A}"/>
          </ac:spMkLst>
        </pc:spChg>
        <pc:spChg chg="add">
          <ac:chgData name="Ondřej Nierla" userId="8e56d601-3e4d-4db5-9c71-75146dc2436d" providerId="ADAL" clId="{9FACE750-DB5C-4AEE-A204-1EC85B79154F}" dt="2024-01-12T07:35:06.239" v="198" actId="26606"/>
          <ac:spMkLst>
            <pc:docMk/>
            <pc:sldMk cId="0" sldId="261"/>
            <ac:spMk id="21" creationId="{C87417AF-190E-4D6E-AFA6-7D3E84B0B430}"/>
          </ac:spMkLst>
        </pc:spChg>
        <pc:spChg chg="add del">
          <ac:chgData name="Ondřej Nierla" userId="8e56d601-3e4d-4db5-9c71-75146dc2436d" providerId="ADAL" clId="{9FACE750-DB5C-4AEE-A204-1EC85B79154F}" dt="2024-01-12T07:35:04.194" v="195" actId="26606"/>
          <ac:spMkLst>
            <pc:docMk/>
            <pc:sldMk cId="0" sldId="261"/>
            <ac:spMk id="23" creationId="{24F61E28-F51E-44F9-B827-A32BAAABDC4C}"/>
          </ac:spMkLst>
        </pc:spChg>
        <pc:spChg chg="add del">
          <ac:chgData name="Ondřej Nierla" userId="8e56d601-3e4d-4db5-9c71-75146dc2436d" providerId="ADAL" clId="{9FACE750-DB5C-4AEE-A204-1EC85B79154F}" dt="2024-01-12T07:35:06.237" v="197" actId="26606"/>
          <ac:spMkLst>
            <pc:docMk/>
            <pc:sldMk cId="0" sldId="261"/>
            <ac:spMk id="40" creationId="{B95B9BA8-1D69-4796-85F5-B6D0BD52354B}"/>
          </ac:spMkLst>
        </pc:spChg>
        <pc:spChg chg="add">
          <ac:chgData name="Ondřej Nierla" userId="8e56d601-3e4d-4db5-9c71-75146dc2436d" providerId="ADAL" clId="{9FACE750-DB5C-4AEE-A204-1EC85B79154F}" dt="2024-01-12T07:35:06.239" v="198" actId="26606"/>
          <ac:spMkLst>
            <pc:docMk/>
            <pc:sldMk cId="0" sldId="261"/>
            <ac:spMk id="51" creationId="{A7AE9375-4664-4DB2-922D-2782A6E439AC}"/>
          </ac:spMkLst>
        </pc:spChg>
        <pc:spChg chg="add">
          <ac:chgData name="Ondřej Nierla" userId="8e56d601-3e4d-4db5-9c71-75146dc2436d" providerId="ADAL" clId="{9FACE750-DB5C-4AEE-A204-1EC85B79154F}" dt="2024-01-12T07:35:06.239" v="198" actId="26606"/>
          <ac:spMkLst>
            <pc:docMk/>
            <pc:sldMk cId="0" sldId="261"/>
            <ac:spMk id="53" creationId="{80B30ED8-273E-4C07-8568-2FE5CC5C483D}"/>
          </ac:spMkLst>
        </pc:spChg>
        <pc:grpChg chg="add del">
          <ac:chgData name="Ondřej Nierla" userId="8e56d601-3e4d-4db5-9c71-75146dc2436d" providerId="ADAL" clId="{9FACE750-DB5C-4AEE-A204-1EC85B79154F}" dt="2024-01-12T07:35:04.194" v="195" actId="26606"/>
          <ac:grpSpMkLst>
            <pc:docMk/>
            <pc:sldMk cId="0" sldId="261"/>
            <ac:grpSpMk id="19" creationId="{732A444C-81CA-4D10-998B-529CE31D356C}"/>
          </ac:grpSpMkLst>
        </pc:grpChg>
        <pc:grpChg chg="add del">
          <ac:chgData name="Ondřej Nierla" userId="8e56d601-3e4d-4db5-9c71-75146dc2436d" providerId="ADAL" clId="{9FACE750-DB5C-4AEE-A204-1EC85B79154F}" dt="2024-01-12T07:35:04.194" v="195" actId="26606"/>
          <ac:grpSpMkLst>
            <pc:docMk/>
            <pc:sldMk cId="0" sldId="261"/>
            <ac:grpSpMk id="25" creationId="{57CD476F-4071-4E06-BD94-582AC00926A6}"/>
          </ac:grpSpMkLst>
        </pc:grpChg>
        <pc:grpChg chg="add del">
          <ac:chgData name="Ondřej Nierla" userId="8e56d601-3e4d-4db5-9c71-75146dc2436d" providerId="ADAL" clId="{9FACE750-DB5C-4AEE-A204-1EC85B79154F}" dt="2024-01-12T07:35:06.237" v="197" actId="26606"/>
          <ac:grpSpMkLst>
            <pc:docMk/>
            <pc:sldMk cId="0" sldId="261"/>
            <ac:grpSpMk id="41" creationId="{A18E8AF0-57F3-4E67-AB90-C8DAC71353FE}"/>
          </ac:grpSpMkLst>
        </pc:grpChg>
        <pc:picChg chg="mod">
          <ac:chgData name="Ondřej Nierla" userId="8e56d601-3e4d-4db5-9c71-75146dc2436d" providerId="ADAL" clId="{9FACE750-DB5C-4AEE-A204-1EC85B79154F}" dt="2024-01-12T07:35:06.239" v="198" actId="26606"/>
          <ac:picMkLst>
            <pc:docMk/>
            <pc:sldMk cId="0" sldId="261"/>
            <ac:picMk id="4" creationId="{305ABC08-3834-B285-0860-068E05A83721}"/>
          </ac:picMkLst>
        </pc:picChg>
        <pc:picChg chg="mod">
          <ac:chgData name="Ondřej Nierla" userId="8e56d601-3e4d-4db5-9c71-75146dc2436d" providerId="ADAL" clId="{9FACE750-DB5C-4AEE-A204-1EC85B79154F}" dt="2024-01-12T07:35:06.239" v="198" actId="26606"/>
          <ac:picMkLst>
            <pc:docMk/>
            <pc:sldMk cId="0" sldId="261"/>
            <ac:picMk id="5" creationId="{48CD8CB7-3EEA-C004-BF8A-F2A918775CD7}"/>
          </ac:picMkLst>
        </pc:picChg>
        <pc:cxnChg chg="add">
          <ac:chgData name="Ondřej Nierla" userId="8e56d601-3e4d-4db5-9c71-75146dc2436d" providerId="ADAL" clId="{9FACE750-DB5C-4AEE-A204-1EC85B79154F}" dt="2024-01-12T07:35:06.239" v="198" actId="26606"/>
          <ac:cxnSpMkLst>
            <pc:docMk/>
            <pc:sldMk cId="0" sldId="261"/>
            <ac:cxnSpMk id="52" creationId="{EE504C98-6397-41C1-A8D8-2D9C4ED307E0}"/>
          </ac:cxnSpMkLst>
        </pc:cxnChg>
      </pc:sldChg>
      <pc:sldChg chg="addSp delSp modSp mod setBg">
        <pc:chgData name="Ondřej Nierla" userId="8e56d601-3e4d-4db5-9c71-75146dc2436d" providerId="ADAL" clId="{9FACE750-DB5C-4AEE-A204-1EC85B79154F}" dt="2024-01-12T07:36:49.501" v="225" actId="120"/>
        <pc:sldMkLst>
          <pc:docMk/>
          <pc:sldMk cId="270782515" sldId="262"/>
        </pc:sldMkLst>
        <pc:spChg chg="mod">
          <ac:chgData name="Ondřej Nierla" userId="8e56d601-3e4d-4db5-9c71-75146dc2436d" providerId="ADAL" clId="{9FACE750-DB5C-4AEE-A204-1EC85B79154F}" dt="2024-01-12T07:34:13.402" v="186" actId="26606"/>
          <ac:spMkLst>
            <pc:docMk/>
            <pc:sldMk cId="270782515" sldId="262"/>
            <ac:spMk id="2" creationId="{BA93EFD6-5BC5-A21B-4731-EE849B1500D7}"/>
          </ac:spMkLst>
        </pc:spChg>
        <pc:spChg chg="mod">
          <ac:chgData name="Ondřej Nierla" userId="8e56d601-3e4d-4db5-9c71-75146dc2436d" providerId="ADAL" clId="{9FACE750-DB5C-4AEE-A204-1EC85B79154F}" dt="2024-01-12T07:36:49.501" v="225" actId="120"/>
          <ac:spMkLst>
            <pc:docMk/>
            <pc:sldMk cId="270782515" sldId="262"/>
            <ac:spMk id="3" creationId="{BC662BB7-710D-5284-6C55-839ECA072F4C}"/>
          </ac:spMkLst>
        </pc:spChg>
        <pc:spChg chg="add del">
          <ac:chgData name="Ondřej Nierla" userId="8e56d601-3e4d-4db5-9c71-75146dc2436d" providerId="ADAL" clId="{9FACE750-DB5C-4AEE-A204-1EC85B79154F}" dt="2024-01-12T07:34:13.402" v="186" actId="26606"/>
          <ac:spMkLst>
            <pc:docMk/>
            <pc:sldMk cId="270782515" sldId="262"/>
            <ac:spMk id="1031" creationId="{F13C74B1-5B17-4795-BED0-7140497B445A}"/>
          </ac:spMkLst>
        </pc:spChg>
        <pc:spChg chg="add del">
          <ac:chgData name="Ondřej Nierla" userId="8e56d601-3e4d-4db5-9c71-75146dc2436d" providerId="ADAL" clId="{9FACE750-DB5C-4AEE-A204-1EC85B79154F}" dt="2024-01-12T07:34:13.402" v="186" actId="26606"/>
          <ac:spMkLst>
            <pc:docMk/>
            <pc:sldMk cId="270782515" sldId="262"/>
            <ac:spMk id="1033" creationId="{D4974D33-8DC5-464E-8C6D-BE58F0669C17}"/>
          </ac:spMkLst>
        </pc:spChg>
        <pc:spChg chg="add">
          <ac:chgData name="Ondřej Nierla" userId="8e56d601-3e4d-4db5-9c71-75146dc2436d" providerId="ADAL" clId="{9FACE750-DB5C-4AEE-A204-1EC85B79154F}" dt="2024-01-12T07:34:13.402" v="186" actId="26606"/>
          <ac:spMkLst>
            <pc:docMk/>
            <pc:sldMk cId="270782515" sldId="262"/>
            <ac:spMk id="1038" creationId="{9AA72BD9-2C5A-4EDC-931F-5AA08EACA0F3}"/>
          </ac:spMkLst>
        </pc:spChg>
        <pc:spChg chg="add">
          <ac:chgData name="Ondřej Nierla" userId="8e56d601-3e4d-4db5-9c71-75146dc2436d" providerId="ADAL" clId="{9FACE750-DB5C-4AEE-A204-1EC85B79154F}" dt="2024-01-12T07:34:13.402" v="186" actId="26606"/>
          <ac:spMkLst>
            <pc:docMk/>
            <pc:sldMk cId="270782515" sldId="262"/>
            <ac:spMk id="1040" creationId="{DD3981AC-7B61-4947-BCF3-F7AA7FA385B9}"/>
          </ac:spMkLst>
        </pc:spChg>
        <pc:spChg chg="add">
          <ac:chgData name="Ondřej Nierla" userId="8e56d601-3e4d-4db5-9c71-75146dc2436d" providerId="ADAL" clId="{9FACE750-DB5C-4AEE-A204-1EC85B79154F}" dt="2024-01-12T07:34:13.402" v="186" actId="26606"/>
          <ac:spMkLst>
            <pc:docMk/>
            <pc:sldMk cId="270782515" sldId="262"/>
            <ac:spMk id="1042" creationId="{55D4142C-5077-457F-A6AD-3FECFDB39685}"/>
          </ac:spMkLst>
        </pc:spChg>
        <pc:spChg chg="add">
          <ac:chgData name="Ondřej Nierla" userId="8e56d601-3e4d-4db5-9c71-75146dc2436d" providerId="ADAL" clId="{9FACE750-DB5C-4AEE-A204-1EC85B79154F}" dt="2024-01-12T07:34:13.402" v="186" actId="26606"/>
          <ac:spMkLst>
            <pc:docMk/>
            <pc:sldMk cId="270782515" sldId="262"/>
            <ac:spMk id="1044" creationId="{7A5F0580-5EE9-419F-96EE-B6529EF6E7D0}"/>
          </ac:spMkLst>
        </pc:spChg>
        <pc:picChg chg="add mod ord">
          <ac:chgData name="Ondřej Nierla" userId="8e56d601-3e4d-4db5-9c71-75146dc2436d" providerId="ADAL" clId="{9FACE750-DB5C-4AEE-A204-1EC85B79154F}" dt="2024-01-12T07:34:13.402" v="186" actId="26606"/>
          <ac:picMkLst>
            <pc:docMk/>
            <pc:sldMk cId="270782515" sldId="262"/>
            <ac:picMk id="1026" creationId="{92725D5A-3D85-3BB2-6DF3-1BD8AF81BB42}"/>
          </ac:picMkLst>
        </pc:picChg>
      </pc:sldChg>
      <pc:sldChg chg="addSp delSp modSp new mod modTransition setBg setClrOvrMap">
        <pc:chgData name="Ondřej Nierla" userId="8e56d601-3e4d-4db5-9c71-75146dc2436d" providerId="ADAL" clId="{9FACE750-DB5C-4AEE-A204-1EC85B79154F}" dt="2024-01-12T07:36:29.255" v="220" actId="115"/>
        <pc:sldMkLst>
          <pc:docMk/>
          <pc:sldMk cId="2359701422" sldId="263"/>
        </pc:sldMkLst>
        <pc:spChg chg="mod">
          <ac:chgData name="Ondřej Nierla" userId="8e56d601-3e4d-4db5-9c71-75146dc2436d" providerId="ADAL" clId="{9FACE750-DB5C-4AEE-A204-1EC85B79154F}" dt="2024-01-12T07:36:29.255" v="220" actId="115"/>
          <ac:spMkLst>
            <pc:docMk/>
            <pc:sldMk cId="2359701422" sldId="263"/>
            <ac:spMk id="2" creationId="{38D2B7F6-F3B9-DC6E-0F3B-1C4808F35959}"/>
          </ac:spMkLst>
        </pc:spChg>
        <pc:spChg chg="mod ord">
          <ac:chgData name="Ondřej Nierla" userId="8e56d601-3e4d-4db5-9c71-75146dc2436d" providerId="ADAL" clId="{9FACE750-DB5C-4AEE-A204-1EC85B79154F}" dt="2024-01-12T07:36:17.140" v="216" actId="1076"/>
          <ac:spMkLst>
            <pc:docMk/>
            <pc:sldMk cId="2359701422" sldId="263"/>
            <ac:spMk id="3" creationId="{62925C02-510A-9CA9-C82D-297D0877CBE4}"/>
          </ac:spMkLst>
        </pc:spChg>
        <pc:spChg chg="add del">
          <ac:chgData name="Ondřej Nierla" userId="8e56d601-3e4d-4db5-9c71-75146dc2436d" providerId="ADAL" clId="{9FACE750-DB5C-4AEE-A204-1EC85B79154F}" dt="2024-01-12T07:31:19.145" v="178" actId="26606"/>
          <ac:spMkLst>
            <pc:docMk/>
            <pc:sldMk cId="2359701422" sldId="263"/>
            <ac:spMk id="2059" creationId="{E8A8EAB8-D2FF-444D-B34B-7D32F106AD0E}"/>
          </ac:spMkLst>
        </pc:spChg>
        <pc:spChg chg="add del">
          <ac:chgData name="Ondřej Nierla" userId="8e56d601-3e4d-4db5-9c71-75146dc2436d" providerId="ADAL" clId="{9FACE750-DB5C-4AEE-A204-1EC85B79154F}" dt="2024-01-12T07:35:41.968" v="206" actId="26606"/>
          <ac:spMkLst>
            <pc:docMk/>
            <pc:sldMk cId="2359701422" sldId="263"/>
            <ac:spMk id="2068" creationId="{E8A8EAB8-D2FF-444D-B34B-7D32F106AD0E}"/>
          </ac:spMkLst>
        </pc:spChg>
        <pc:spChg chg="add">
          <ac:chgData name="Ondřej Nierla" userId="8e56d601-3e4d-4db5-9c71-75146dc2436d" providerId="ADAL" clId="{9FACE750-DB5C-4AEE-A204-1EC85B79154F}" dt="2024-01-12T07:35:41.968" v="206" actId="26606"/>
          <ac:spMkLst>
            <pc:docMk/>
            <pc:sldMk cId="2359701422" sldId="263"/>
            <ac:spMk id="2077" creationId="{A9CB0874-88B8-43D3-B0B6-C32F790F790D}"/>
          </ac:spMkLst>
        </pc:spChg>
        <pc:grpChg chg="add">
          <ac:chgData name="Ondřej Nierla" userId="8e56d601-3e4d-4db5-9c71-75146dc2436d" providerId="ADAL" clId="{9FACE750-DB5C-4AEE-A204-1EC85B79154F}" dt="2024-01-12T07:35:41.968" v="206" actId="26606"/>
          <ac:grpSpMkLst>
            <pc:docMk/>
            <pc:sldMk cId="2359701422" sldId="263"/>
            <ac:grpSpMk id="2079" creationId="{4BFD067A-52BE-40EE-B7CA-391830B9A265}"/>
          </ac:grpSpMkLst>
        </pc:grpChg>
        <pc:grpChg chg="add">
          <ac:chgData name="Ondřej Nierla" userId="8e56d601-3e4d-4db5-9c71-75146dc2436d" providerId="ADAL" clId="{9FACE750-DB5C-4AEE-A204-1EC85B79154F}" dt="2024-01-12T07:35:41.968" v="206" actId="26606"/>
          <ac:grpSpMkLst>
            <pc:docMk/>
            <pc:sldMk cId="2359701422" sldId="263"/>
            <ac:grpSpMk id="2083" creationId="{C15B8CC4-8CCE-428F-AE7E-28D178984CEC}"/>
          </ac:grpSpMkLst>
        </pc:grpChg>
        <pc:picChg chg="add del mod">
          <ac:chgData name="Ondřej Nierla" userId="8e56d601-3e4d-4db5-9c71-75146dc2436d" providerId="ADAL" clId="{9FACE750-DB5C-4AEE-A204-1EC85B79154F}" dt="2024-01-12T07:20:54.655" v="103" actId="21"/>
          <ac:picMkLst>
            <pc:docMk/>
            <pc:sldMk cId="2359701422" sldId="263"/>
            <ac:picMk id="5" creationId="{16A108E3-89A5-9B5B-2A5F-14A33CE97E4A}"/>
          </ac:picMkLst>
        </pc:picChg>
        <pc:picChg chg="add del mod">
          <ac:chgData name="Ondřej Nierla" userId="8e56d601-3e4d-4db5-9c71-75146dc2436d" providerId="ADAL" clId="{9FACE750-DB5C-4AEE-A204-1EC85B79154F}" dt="2024-01-12T07:35:12.670" v="199" actId="21"/>
          <ac:picMkLst>
            <pc:docMk/>
            <pc:sldMk cId="2359701422" sldId="263"/>
            <ac:picMk id="7" creationId="{188484C0-044A-0563-489A-472A094D9B0A}"/>
          </ac:picMkLst>
        </pc:picChg>
        <pc:picChg chg="add del mod">
          <ac:chgData name="Ondřej Nierla" userId="8e56d601-3e4d-4db5-9c71-75146dc2436d" providerId="ADAL" clId="{9FACE750-DB5C-4AEE-A204-1EC85B79154F}" dt="2024-01-12T07:22:14.802" v="145" actId="21"/>
          <ac:picMkLst>
            <pc:docMk/>
            <pc:sldMk cId="2359701422" sldId="263"/>
            <ac:picMk id="2050" creationId="{FE3010A4-ED41-4E53-2FC6-F96B1C782A08}"/>
          </ac:picMkLst>
        </pc:picChg>
        <pc:picChg chg="add del mod">
          <ac:chgData name="Ondřej Nierla" userId="8e56d601-3e4d-4db5-9c71-75146dc2436d" providerId="ADAL" clId="{9FACE750-DB5C-4AEE-A204-1EC85B79154F}" dt="2024-01-12T07:24:58.408" v="152" actId="21"/>
          <ac:picMkLst>
            <pc:docMk/>
            <pc:sldMk cId="2359701422" sldId="263"/>
            <ac:picMk id="2052" creationId="{458AE734-152D-6C87-3A55-AEB23438D0BB}"/>
          </ac:picMkLst>
        </pc:picChg>
        <pc:picChg chg="add del mod">
          <ac:chgData name="Ondřej Nierla" userId="8e56d601-3e4d-4db5-9c71-75146dc2436d" providerId="ADAL" clId="{9FACE750-DB5C-4AEE-A204-1EC85B79154F}" dt="2024-01-12T07:29:28.526" v="164" actId="21"/>
          <ac:picMkLst>
            <pc:docMk/>
            <pc:sldMk cId="2359701422" sldId="263"/>
            <ac:picMk id="2054" creationId="{80E861E9-E496-A572-C350-C3AB6A07C255}"/>
          </ac:picMkLst>
        </pc:picChg>
        <pc:cxnChg chg="add del">
          <ac:chgData name="Ondřej Nierla" userId="8e56d601-3e4d-4db5-9c71-75146dc2436d" providerId="ADAL" clId="{9FACE750-DB5C-4AEE-A204-1EC85B79154F}" dt="2024-01-12T07:31:19.145" v="178" actId="26606"/>
          <ac:cxnSpMkLst>
            <pc:docMk/>
            <pc:sldMk cId="2359701422" sldId="263"/>
            <ac:cxnSpMk id="2061" creationId="{EEA38897-7BA3-4408-8083-3235339C4A60}"/>
          </ac:cxnSpMkLst>
        </pc:cxnChg>
        <pc:cxnChg chg="add del">
          <ac:chgData name="Ondřej Nierla" userId="8e56d601-3e4d-4db5-9c71-75146dc2436d" providerId="ADAL" clId="{9FACE750-DB5C-4AEE-A204-1EC85B79154F}" dt="2024-01-12T07:31:19.145" v="178" actId="26606"/>
          <ac:cxnSpMkLst>
            <pc:docMk/>
            <pc:sldMk cId="2359701422" sldId="263"/>
            <ac:cxnSpMk id="2063" creationId="{F11AD06B-AB20-4097-8606-5DA00DBACE88}"/>
          </ac:cxnSpMkLst>
        </pc:cxnChg>
        <pc:cxnChg chg="add del">
          <ac:chgData name="Ondřej Nierla" userId="8e56d601-3e4d-4db5-9c71-75146dc2436d" providerId="ADAL" clId="{9FACE750-DB5C-4AEE-A204-1EC85B79154F}" dt="2024-01-12T07:35:41.968" v="206" actId="26606"/>
          <ac:cxnSpMkLst>
            <pc:docMk/>
            <pc:sldMk cId="2359701422" sldId="263"/>
            <ac:cxnSpMk id="2070" creationId="{EEA38897-7BA3-4408-8083-3235339C4A60}"/>
          </ac:cxnSpMkLst>
        </pc:cxnChg>
        <pc:cxnChg chg="add del">
          <ac:chgData name="Ondřej Nierla" userId="8e56d601-3e4d-4db5-9c71-75146dc2436d" providerId="ADAL" clId="{9FACE750-DB5C-4AEE-A204-1EC85B79154F}" dt="2024-01-12T07:35:41.968" v="206" actId="26606"/>
          <ac:cxnSpMkLst>
            <pc:docMk/>
            <pc:sldMk cId="2359701422" sldId="263"/>
            <ac:cxnSpMk id="2072" creationId="{F11AD06B-AB20-4097-8606-5DA00DBACE88}"/>
          </ac:cxnSpMkLst>
        </pc:cxnChg>
      </pc:sldChg>
    </pc:docChg>
  </pc:docChgLst>
  <pc:docChgLst>
    <pc:chgData name="Ondřej Nierla" userId="8e56d601-3e4d-4db5-9c71-75146dc2436d" providerId="ADAL" clId="{31C29C0E-EF7F-4FA9-BD3A-8BCB6B69A295}"/>
    <pc:docChg chg="undo custSel addSld delSld modSld">
      <pc:chgData name="Ondřej Nierla" userId="8e56d601-3e4d-4db5-9c71-75146dc2436d" providerId="ADAL" clId="{31C29C0E-EF7F-4FA9-BD3A-8BCB6B69A295}" dt="2023-12-08T08:31:20.126" v="356" actId="21"/>
      <pc:docMkLst>
        <pc:docMk/>
      </pc:docMkLst>
      <pc:sldChg chg="modSp mod modTransition">
        <pc:chgData name="Ondřej Nierla" userId="8e56d601-3e4d-4db5-9c71-75146dc2436d" providerId="ADAL" clId="{31C29C0E-EF7F-4FA9-BD3A-8BCB6B69A295}" dt="2023-12-08T08:12:40.554" v="54"/>
        <pc:sldMkLst>
          <pc:docMk/>
          <pc:sldMk cId="0" sldId="257"/>
        </pc:sldMkLst>
        <pc:picChg chg="mod">
          <ac:chgData name="Ondřej Nierla" userId="8e56d601-3e4d-4db5-9c71-75146dc2436d" providerId="ADAL" clId="{31C29C0E-EF7F-4FA9-BD3A-8BCB6B69A295}" dt="2023-12-08T08:02:54.066" v="7" actId="1076"/>
          <ac:picMkLst>
            <pc:docMk/>
            <pc:sldMk cId="0" sldId="257"/>
            <ac:picMk id="3" creationId="{A87A4C4D-E96B-9DF6-D47F-A12645AED3E1}"/>
          </ac:picMkLst>
        </pc:picChg>
      </pc:sldChg>
      <pc:sldChg chg="modTransition">
        <pc:chgData name="Ondřej Nierla" userId="8e56d601-3e4d-4db5-9c71-75146dc2436d" providerId="ADAL" clId="{31C29C0E-EF7F-4FA9-BD3A-8BCB6B69A295}" dt="2023-12-08T08:12:52.037" v="57"/>
        <pc:sldMkLst>
          <pc:docMk/>
          <pc:sldMk cId="0" sldId="258"/>
        </pc:sldMkLst>
      </pc:sldChg>
      <pc:sldChg chg="modTransition">
        <pc:chgData name="Ondřej Nierla" userId="8e56d601-3e4d-4db5-9c71-75146dc2436d" providerId="ADAL" clId="{31C29C0E-EF7F-4FA9-BD3A-8BCB6B69A295}" dt="2023-12-08T08:12:44.187" v="55"/>
        <pc:sldMkLst>
          <pc:docMk/>
          <pc:sldMk cId="0" sldId="259"/>
        </pc:sldMkLst>
      </pc:sldChg>
      <pc:sldChg chg="addSp delSp modSp mod modTransition setBg">
        <pc:chgData name="Ondřej Nierla" userId="8e56d601-3e4d-4db5-9c71-75146dc2436d" providerId="ADAL" clId="{31C29C0E-EF7F-4FA9-BD3A-8BCB6B69A295}" dt="2023-12-08T08:12:58.588" v="58"/>
        <pc:sldMkLst>
          <pc:docMk/>
          <pc:sldMk cId="0" sldId="260"/>
        </pc:sldMkLst>
        <pc:spChg chg="mod">
          <ac:chgData name="Ondřej Nierla" userId="8e56d601-3e4d-4db5-9c71-75146dc2436d" providerId="ADAL" clId="{31C29C0E-EF7F-4FA9-BD3A-8BCB6B69A295}" dt="2023-12-08T08:03:22.775" v="9" actId="26606"/>
          <ac:spMkLst>
            <pc:docMk/>
            <pc:sldMk cId="0" sldId="260"/>
            <ac:spMk id="2" creationId="{6BF5FED7-55D0-8CBB-D894-60EBA395C397}"/>
          </ac:spMkLst>
        </pc:spChg>
        <pc:spChg chg="mod">
          <ac:chgData name="Ondřej Nierla" userId="8e56d601-3e4d-4db5-9c71-75146dc2436d" providerId="ADAL" clId="{31C29C0E-EF7F-4FA9-BD3A-8BCB6B69A295}" dt="2023-12-08T08:03:22.775" v="9" actId="26606"/>
          <ac:spMkLst>
            <pc:docMk/>
            <pc:sldMk cId="0" sldId="260"/>
            <ac:spMk id="3" creationId="{4FAE8C70-8953-77D0-DFF1-ADD2E2283F93}"/>
          </ac:spMkLst>
        </pc:spChg>
        <pc:spChg chg="add del">
          <ac:chgData name="Ondřej Nierla" userId="8e56d601-3e4d-4db5-9c71-75146dc2436d" providerId="ADAL" clId="{31C29C0E-EF7F-4FA9-BD3A-8BCB6B69A295}" dt="2023-12-08T08:03:22.775" v="9" actId="26606"/>
          <ac:spMkLst>
            <pc:docMk/>
            <pc:sldMk cId="0" sldId="260"/>
            <ac:spMk id="8" creationId="{5A0118C5-4F8D-4CF4-BADD-53FEACC6C42A}"/>
          </ac:spMkLst>
        </pc:spChg>
        <pc:spChg chg="add del">
          <ac:chgData name="Ondřej Nierla" userId="8e56d601-3e4d-4db5-9c71-75146dc2436d" providerId="ADAL" clId="{31C29C0E-EF7F-4FA9-BD3A-8BCB6B69A295}" dt="2023-12-08T08:03:22.775" v="9" actId="26606"/>
          <ac:spMkLst>
            <pc:docMk/>
            <pc:sldMk cId="0" sldId="260"/>
            <ac:spMk id="10" creationId="{4E0A5C5C-2A95-428E-9F6A-0D29EBD57C9F}"/>
          </ac:spMkLst>
        </pc:spChg>
        <pc:spChg chg="add del">
          <ac:chgData name="Ondřej Nierla" userId="8e56d601-3e4d-4db5-9c71-75146dc2436d" providerId="ADAL" clId="{31C29C0E-EF7F-4FA9-BD3A-8BCB6B69A295}" dt="2023-12-08T08:03:22.775" v="9" actId="26606"/>
          <ac:spMkLst>
            <pc:docMk/>
            <pc:sldMk cId="0" sldId="260"/>
            <ac:spMk id="12" creationId="{1056F38F-7C4E-461D-8709-7D0024AE1F79}"/>
          </ac:spMkLst>
        </pc:spChg>
        <pc:spChg chg="add del">
          <ac:chgData name="Ondřej Nierla" userId="8e56d601-3e4d-4db5-9c71-75146dc2436d" providerId="ADAL" clId="{31C29C0E-EF7F-4FA9-BD3A-8BCB6B69A295}" dt="2023-12-08T08:03:22.775" v="9" actId="26606"/>
          <ac:spMkLst>
            <pc:docMk/>
            <pc:sldMk cId="0" sldId="260"/>
            <ac:spMk id="14" creationId="{C7278469-3C3C-49CE-AEEE-E176A4900B78}"/>
          </ac:spMkLst>
        </pc:spChg>
        <pc:spChg chg="add del">
          <ac:chgData name="Ondřej Nierla" userId="8e56d601-3e4d-4db5-9c71-75146dc2436d" providerId="ADAL" clId="{31C29C0E-EF7F-4FA9-BD3A-8BCB6B69A295}" dt="2023-12-08T08:03:22.775" v="9" actId="26606"/>
          <ac:spMkLst>
            <pc:docMk/>
            <pc:sldMk cId="0" sldId="260"/>
            <ac:spMk id="20" creationId="{4C6598AB-1C17-4D54-951C-A082D94ACB7A}"/>
          </ac:spMkLst>
        </pc:spChg>
        <pc:spChg chg="add del">
          <ac:chgData name="Ondřej Nierla" userId="8e56d601-3e4d-4db5-9c71-75146dc2436d" providerId="ADAL" clId="{31C29C0E-EF7F-4FA9-BD3A-8BCB6B69A295}" dt="2023-12-08T08:03:22.775" v="9" actId="26606"/>
          <ac:spMkLst>
            <pc:docMk/>
            <pc:sldMk cId="0" sldId="260"/>
            <ac:spMk id="22" creationId="{C83B66D7-137D-4AC1-B172-53D60F08BEB5}"/>
          </ac:spMkLst>
        </pc:spChg>
        <pc:spChg chg="add del">
          <ac:chgData name="Ondřej Nierla" userId="8e56d601-3e4d-4db5-9c71-75146dc2436d" providerId="ADAL" clId="{31C29C0E-EF7F-4FA9-BD3A-8BCB6B69A295}" dt="2023-12-08T08:03:22.775" v="9" actId="26606"/>
          <ac:spMkLst>
            <pc:docMk/>
            <pc:sldMk cId="0" sldId="260"/>
            <ac:spMk id="24" creationId="{F6B92503-6984-4D15-8B98-8718709B785D}"/>
          </ac:spMkLst>
        </pc:spChg>
        <pc:spChg chg="add del">
          <ac:chgData name="Ondřej Nierla" userId="8e56d601-3e4d-4db5-9c71-75146dc2436d" providerId="ADAL" clId="{31C29C0E-EF7F-4FA9-BD3A-8BCB6B69A295}" dt="2023-12-08T08:03:22.775" v="9" actId="26606"/>
          <ac:spMkLst>
            <pc:docMk/>
            <pc:sldMk cId="0" sldId="260"/>
            <ac:spMk id="26" creationId="{08DDF938-524E-4C18-A47D-C00627832366}"/>
          </ac:spMkLst>
        </pc:spChg>
        <pc:grpChg chg="add del">
          <ac:chgData name="Ondřej Nierla" userId="8e56d601-3e4d-4db5-9c71-75146dc2436d" providerId="ADAL" clId="{31C29C0E-EF7F-4FA9-BD3A-8BCB6B69A295}" dt="2023-12-08T08:03:22.775" v="9" actId="26606"/>
          <ac:grpSpMkLst>
            <pc:docMk/>
            <pc:sldMk cId="0" sldId="260"/>
            <ac:grpSpMk id="16" creationId="{93DC754C-7E09-422D-A8BB-AF632E90DFA2}"/>
          </ac:grpSpMkLst>
        </pc:grpChg>
        <pc:grpChg chg="add del">
          <ac:chgData name="Ondřej Nierla" userId="8e56d601-3e4d-4db5-9c71-75146dc2436d" providerId="ADAL" clId="{31C29C0E-EF7F-4FA9-BD3A-8BCB6B69A295}" dt="2023-12-08T08:03:22.775" v="9" actId="26606"/>
          <ac:grpSpMkLst>
            <pc:docMk/>
            <pc:sldMk cId="0" sldId="260"/>
            <ac:grpSpMk id="28" creationId="{3773FAF5-C452-4455-9411-D6AF5EBD4CA9}"/>
          </ac:grpSpMkLst>
        </pc:grpChg>
      </pc:sldChg>
      <pc:sldChg chg="modTransition">
        <pc:chgData name="Ondřej Nierla" userId="8e56d601-3e4d-4db5-9c71-75146dc2436d" providerId="ADAL" clId="{31C29C0E-EF7F-4FA9-BD3A-8BCB6B69A295}" dt="2023-12-08T08:13:02.852" v="59"/>
        <pc:sldMkLst>
          <pc:docMk/>
          <pc:sldMk cId="0" sldId="261"/>
        </pc:sldMkLst>
      </pc:sldChg>
      <pc:sldChg chg="addSp delSp modSp del mod">
        <pc:chgData name="Ondřej Nierla" userId="8e56d601-3e4d-4db5-9c71-75146dc2436d" providerId="ADAL" clId="{31C29C0E-EF7F-4FA9-BD3A-8BCB6B69A295}" dt="2023-12-08T08:04:14.536" v="14" actId="2696"/>
        <pc:sldMkLst>
          <pc:docMk/>
          <pc:sldMk cId="118113191" sldId="262"/>
        </pc:sldMkLst>
        <pc:spChg chg="mod">
          <ac:chgData name="Ondřej Nierla" userId="8e56d601-3e4d-4db5-9c71-75146dc2436d" providerId="ADAL" clId="{31C29C0E-EF7F-4FA9-BD3A-8BCB6B69A295}" dt="2023-12-08T08:04:10.475" v="13" actId="20577"/>
          <ac:spMkLst>
            <pc:docMk/>
            <pc:sldMk cId="118113191" sldId="262"/>
            <ac:spMk id="3" creationId="{F8F6D821-7C0A-06F1-1B29-D2A09689878D}"/>
          </ac:spMkLst>
        </pc:spChg>
        <pc:picChg chg="add del mod">
          <ac:chgData name="Ondřej Nierla" userId="8e56d601-3e4d-4db5-9c71-75146dc2436d" providerId="ADAL" clId="{31C29C0E-EF7F-4FA9-BD3A-8BCB6B69A295}" dt="2023-12-08T08:03:45.931" v="12" actId="478"/>
          <ac:picMkLst>
            <pc:docMk/>
            <pc:sldMk cId="118113191" sldId="262"/>
            <ac:picMk id="4" creationId="{B8AD0FB8-9C45-42F1-3814-08EA40A1F223}"/>
          </ac:picMkLst>
        </pc:picChg>
      </pc:sldChg>
      <pc:sldChg chg="addSp delSp modSp new mod modTransition">
        <pc:chgData name="Ondřej Nierla" userId="8e56d601-3e4d-4db5-9c71-75146dc2436d" providerId="ADAL" clId="{31C29C0E-EF7F-4FA9-BD3A-8BCB6B69A295}" dt="2023-12-08T08:31:20.126" v="356" actId="21"/>
        <pc:sldMkLst>
          <pc:docMk/>
          <pc:sldMk cId="270782515" sldId="262"/>
        </pc:sldMkLst>
        <pc:spChg chg="mod">
          <ac:chgData name="Ondřej Nierla" userId="8e56d601-3e4d-4db5-9c71-75146dc2436d" providerId="ADAL" clId="{31C29C0E-EF7F-4FA9-BD3A-8BCB6B69A295}" dt="2023-12-08T08:18:14.715" v="141" actId="20577"/>
          <ac:spMkLst>
            <pc:docMk/>
            <pc:sldMk cId="270782515" sldId="262"/>
            <ac:spMk id="2" creationId="{BA93EFD6-5BC5-A21B-4731-EE849B1500D7}"/>
          </ac:spMkLst>
        </pc:spChg>
        <pc:spChg chg="mod">
          <ac:chgData name="Ondřej Nierla" userId="8e56d601-3e4d-4db5-9c71-75146dc2436d" providerId="ADAL" clId="{31C29C0E-EF7F-4FA9-BD3A-8BCB6B69A295}" dt="2023-12-08T08:23:22.756" v="352" actId="20577"/>
          <ac:spMkLst>
            <pc:docMk/>
            <pc:sldMk cId="270782515" sldId="262"/>
            <ac:spMk id="3" creationId="{BC662BB7-710D-5284-6C55-839ECA072F4C}"/>
          </ac:spMkLst>
        </pc:spChg>
        <pc:picChg chg="add del mod">
          <ac:chgData name="Ondřej Nierla" userId="8e56d601-3e4d-4db5-9c71-75146dc2436d" providerId="ADAL" clId="{31C29C0E-EF7F-4FA9-BD3A-8BCB6B69A295}" dt="2023-12-08T08:31:20.126" v="356" actId="21"/>
          <ac:picMkLst>
            <pc:docMk/>
            <pc:sldMk cId="270782515" sldId="262"/>
            <ac:picMk id="4" creationId="{8C0E3C3B-BFBB-B906-6841-90D0D0347E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332DC0B-7D63-8B86-03C9-44D029ED5AF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24BDED-D744-016F-FDD5-C852C43476D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25EA78A-79ED-41D9-BA77-B689134A2416}" type="datetime1">
              <a:rPr lang="cs-CZ"/>
              <a:pPr lvl="0"/>
              <a:t>12.01.2024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A41EF992-1649-3EDE-D79F-C1D1BBC033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0B5ABCBD-3B35-EFB8-2B90-9AE1A90B2E2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9DDD8D-AFBD-7733-573D-04E52ACEEF1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5C6A2F-CDA0-0AF8-15EB-A866C7E6CD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9D1E955-9CC1-435C-88EC-76F9E6CC6C7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4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A74B1A4-FB7D-708D-0BB6-63B208A66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92E768E-7909-7533-0B57-4C2B1E93DA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5211C5-AFF3-1B5C-2FED-0A32C6DE325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D5A042-3A76-40E3-BD11-BBE868F0677D}" type="slidenum">
              <a:t>1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9D1E955-9CC1-435C-88EC-76F9E6CC6C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76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B13BF-BB7D-A33B-E7D6-FA43DE2223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836936-D2AC-420F-678F-13C887CDEDF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602C98-41E1-9BF2-DAC6-739263D9B8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CCAB59-5EFC-4755-A9E1-5961A8FE31FD}" type="datetime1">
              <a:rPr lang="en-US"/>
              <a:pPr lvl="0"/>
              <a:t>1/12/2024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DA6E6B-3470-79F7-9947-19F1AFD9D1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C991BF-6536-E50A-F17A-4124BF36AC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06A9F9-D3AD-4D8D-B88A-36FE3E6DD6D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97EDB-59E2-A762-E615-062AE89301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6C96C1-6A1F-D86A-7CCA-DC04647DD93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E829A3-20D9-84B2-5A2D-4F58F957DC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5230B2-5C54-49D6-87EB-77A558BBA099}" type="datetime1">
              <a:rPr lang="en-US"/>
              <a:pPr lvl="0"/>
              <a:t>1/12/2024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B8B2DD-47EB-FA2A-A596-66F0ABB560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F5BC2E-B64C-04E8-77F4-5591F2D3BE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63718B-F2A5-4FAD-8252-2276B3DDC2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7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D2AF33-96B0-6A25-04C2-1661B3531DD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3C7004-AC92-5313-B411-24DB8850916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9335FD-7688-4DE8-106E-4036764E15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D40598-02A3-4FE2-989F-DED91276BAE9}" type="datetime1">
              <a:rPr lang="en-US"/>
              <a:pPr lvl="0"/>
              <a:t>1/12/2024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934C78-D3FA-CBFD-C6B7-13703B4A9D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0A9A92-44B3-CADC-2262-2B623201E1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8E059B-2AC0-4991-A7DD-85485003A8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5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A31B8-82E1-95C7-2A76-F010F83177F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1564DF-93FE-A0E5-BA97-F5486A889C0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5AD0F9-3776-123C-5910-783CE05ADD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5AC045-B238-4092-A31E-DD29DCB11F08}" type="datetime1">
              <a:rPr lang="en-US"/>
              <a:pPr lvl="0"/>
              <a:t>1/12/2024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B021AF-831F-66B1-1D81-F8B1AC0E8D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3BB676-3BEF-2326-9440-0CBDD1E70D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C2D397-BE58-4E73-BEF3-3F14535B69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619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048D8-E3B7-C11C-BF71-BAED689DE1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D95161-BE1B-3FD6-00C6-EFFDAEAC45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E5D38A-391D-1DF9-03EF-616650DA43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DCDA15-9272-413B-825B-C72514CF0A1A}" type="datetime1">
              <a:rPr lang="en-US"/>
              <a:pPr lvl="0"/>
              <a:t>1/12/2024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7BA536-3666-84C6-E707-3B52E225DE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90847A-655E-116A-816A-7ED84B30A7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C5E33F-4687-441E-B10A-51E7328C3D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9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52E5E-3E1C-3866-D32E-77AB6DCDA8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146605-1C63-C006-0744-BB68E716DCB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700D51-43AF-A4EF-EA58-DA5045186C3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4371B4-2317-83F4-F499-CB7D1B3319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9DC2A0-FA9A-44E8-8C52-A3AC0BE6CC90}" type="datetime1">
              <a:rPr lang="en-US"/>
              <a:pPr lvl="0"/>
              <a:t>1/12/2024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1756CC-3232-3708-8574-1B06687759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042FDE-FB5B-6B6C-AA67-BCA0604604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68A2C9-2505-4FFC-BA22-EB0C3E444E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7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D2028-F5B3-AEB7-7EDF-73FB065999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E460D0-4C52-8B1C-D7F4-3A7BD87232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25B0ED-F696-EFD1-B814-88E7A844825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44D6474-FB5A-F044-ED8A-4A2172D4F51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273BE7-B529-1185-9375-5E6DB876352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B88407-3F55-7C30-F3C8-AE8C3CB93D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653C2C-81AF-436E-BFB8-61F09010E496}" type="datetime1">
              <a:rPr lang="en-US"/>
              <a:pPr lvl="0"/>
              <a:t>1/12/2024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A700B68-9BC5-C687-DD71-9F793B51D2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4621F1C-23B4-1730-261B-434285332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79B3C4-0A21-4DAC-B35E-9D6E544FB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7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FD446-40AF-5039-3CD8-20FCE63B9E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56EB395-ECFB-EEFA-6F4A-A7975544B6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5A5ED5-0CD1-42D1-81BC-4BF8E8E3D9AD}" type="datetime1">
              <a:rPr lang="en-US"/>
              <a:pPr lvl="0"/>
              <a:t>1/12/2024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3A43C3-0393-6C61-CEEB-CB75386927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08208B-4192-BAFD-08A1-CD11DCA0A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A357BC-454C-48E4-8DA6-82D5296D3D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7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C7B28A8-C651-8DD7-9F87-5489B41791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E933BA-BF95-4BA7-BBB9-507FE5530A2E}" type="datetime1">
              <a:rPr lang="en-US"/>
              <a:pPr lvl="0"/>
              <a:t>1/12/2024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D7DD5F-B5F6-4163-B373-8F1697058E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7C4EFA-D32F-B401-9E76-53BCE608E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5E0823-CFD2-4C80-8710-4DB589DAA3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4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54AF7-281D-131B-1FF5-9E6B5E6C54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724A7-A285-BFE0-50F2-B84290413E7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6133D6-CC49-2799-3ADC-F3564121A04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BFA239-554E-0AC3-3346-FAC1FC2B17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B21A7C-3461-49C4-A12A-7A665D655803}" type="datetime1">
              <a:rPr lang="en-US"/>
              <a:pPr lvl="0"/>
              <a:t>1/12/2024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F42C17-E86B-596F-BFC4-2E7F4D1601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CB04EF-4780-296E-5950-62E1BBEB47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31B9F7-254E-49F7-B9A0-751C0F16B9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4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0C2A8-184A-B005-3947-2B22F07AFA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8A43577-EA98-FCAE-DC3E-18B84A1A947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3CEE40-0E14-E5D7-9964-620B94EA21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610866-BDC5-3363-F3BB-542FD48881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29E12-3DDA-474F-83E7-99E39561AB7D}" type="datetime1">
              <a:rPr lang="en-US"/>
              <a:pPr lvl="0"/>
              <a:t>1/12/2024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825AE6-2B1E-1796-E3DD-E4FBE12FD2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E55A2B-5CA6-5335-64D0-911D40B655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AFF546-F442-4220-B61E-B67DBBEB56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3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DA248A1-E4B0-07FD-1C93-05363E78F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20CFAA-31D9-4D13-086B-A46D2ACDC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75509B-41D4-0E34-CFA2-5F0E790788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E7939C3-950E-40A8-BAEB-BEC0397C9C0B}" type="datetime1">
              <a:rPr lang="en-US"/>
              <a:pPr lvl="0"/>
              <a:t>1/12/2024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94B329-E8F7-B1B1-F69E-1A8020D550F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932E8A-597A-22F0-FCBD-B216580275D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1443696-5961-4681-951A-6C7F820A2B5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48831-AAA4-4F88-B438-0210E0640D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Zástupný obsah 12">
            <a:extLst>
              <a:ext uri="{FF2B5EF4-FFF2-40B4-BE49-F238E27FC236}">
                <a16:creationId xmlns:a16="http://schemas.microsoft.com/office/drawing/2014/main" id="{A87A4C4D-E96B-9DF6-D47F-A12645AED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96649" y="-977650"/>
            <a:ext cx="13047409" cy="10656454"/>
          </a:xfrm>
        </p:spPr>
      </p:pic>
      <p:sp>
        <p:nvSpPr>
          <p:cNvPr id="4" name="TextovéPole 14">
            <a:extLst>
              <a:ext uri="{FF2B5EF4-FFF2-40B4-BE49-F238E27FC236}">
                <a16:creationId xmlns:a16="http://schemas.microsoft.com/office/drawing/2014/main" id="{D5140EF3-6E8F-44F9-4EBA-0A88B86EDE99}"/>
              </a:ext>
            </a:extLst>
          </p:cNvPr>
          <p:cNvSpPr txBox="1"/>
          <p:nvPr/>
        </p:nvSpPr>
        <p:spPr>
          <a:xfrm>
            <a:off x="720208" y="2712092"/>
            <a:ext cx="11710217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Kroniky 1948 až 1968 </a:t>
            </a:r>
          </a:p>
        </p:txBody>
      </p:sp>
      <p:sp>
        <p:nvSpPr>
          <p:cNvPr id="5" name="TextovéPole 16">
            <a:extLst>
              <a:ext uri="{FF2B5EF4-FFF2-40B4-BE49-F238E27FC236}">
                <a16:creationId xmlns:a16="http://schemas.microsoft.com/office/drawing/2014/main" id="{0FECDEE5-2D86-FBCA-A2E2-0143B9744C32}"/>
              </a:ext>
            </a:extLst>
          </p:cNvPr>
          <p:cNvSpPr txBox="1"/>
          <p:nvPr/>
        </p:nvSpPr>
        <p:spPr>
          <a:xfrm>
            <a:off x="263018" y="5449257"/>
            <a:ext cx="6602361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Ondřej Nierla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Vašek Koběluš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Kyrylo Rudenko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2C6285-7399-F12C-04A9-26008F56A9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anchor="b">
            <a:normAutofit/>
          </a:bodyPr>
          <a:lstStyle/>
          <a:p>
            <a:pPr lvl="0"/>
            <a:r>
              <a:rPr lang="cs-CZ" sz="3800" b="1">
                <a:solidFill>
                  <a:schemeClr val="bg1"/>
                </a:solidFill>
              </a:rPr>
              <a:t>Zajímavé informace a akce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414573-8B1B-DD3E-4B2E-60D57CF269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120204"/>
            <a:ext cx="5027576" cy="2577009"/>
          </a:xfrm>
        </p:spPr>
        <p:txBody>
          <a:bodyPr>
            <a:normAutofit/>
          </a:bodyPr>
          <a:lstStyle/>
          <a:p>
            <a:pPr lvl="0" algn="ctr"/>
            <a:r>
              <a:rPr lang="cs-CZ" sz="2400" dirty="0">
                <a:solidFill>
                  <a:schemeClr val="bg1"/>
                </a:solidFill>
              </a:rPr>
              <a:t>Beseda s vojákem</a:t>
            </a:r>
          </a:p>
          <a:p>
            <a:pPr marL="0" lvl="0" indent="0" algn="ctr">
              <a:buNone/>
            </a:pPr>
            <a:r>
              <a:rPr lang="cs-CZ" sz="2400" dirty="0">
                <a:solidFill>
                  <a:schemeClr val="bg1"/>
                </a:solidFill>
              </a:rPr>
              <a:t>	- dne 3.10.1965 do školy v Sedlištích přišel voják z frýdeckých kasáren</a:t>
            </a:r>
          </a:p>
          <a:p>
            <a:pPr marL="0" lvl="0" indent="0" algn="ctr">
              <a:buNone/>
            </a:pPr>
            <a:r>
              <a:rPr lang="cs-CZ" sz="2400" dirty="0">
                <a:solidFill>
                  <a:schemeClr val="bg1"/>
                </a:solidFill>
              </a:rPr>
              <a:t>	-vyprávěl jim o režimu a životu vojáka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1E2A1E-C02C-59D1-4D91-C73651726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751" y="1159668"/>
            <a:ext cx="2564249" cy="5698332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 oslavy 1. mája spomína každý inak: Ako si ich pamätáte vy? Pošlite ...">
            <a:extLst>
              <a:ext uri="{FF2B5EF4-FFF2-40B4-BE49-F238E27FC236}">
                <a16:creationId xmlns:a16="http://schemas.microsoft.com/office/drawing/2014/main" id="{92725D5A-3D85-3BB2-6DF3-1BD8AF81B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8" r="21735" b="352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93EFD6-5BC5-A21B-4731-EE849B15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bg1"/>
                </a:solidFill>
              </a:rPr>
              <a:t>Oslavy 1. Máje 1965</a:t>
            </a: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662BB7-710D-5284-6C55-839ECA07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Na návsi se shromáždili lidé a začali pochodovat do Frýdku-Místku, kde se setkali průvody z ostatních vesnic, kde se měli proslov zástupci z ČSSR, PLR a SSSR</a:t>
            </a:r>
          </a:p>
        </p:txBody>
      </p:sp>
    </p:spTree>
    <p:extLst>
      <p:ext uri="{BB962C8B-B14F-4D97-AF65-F5344CB8AC3E}">
        <p14:creationId xmlns:p14="http://schemas.microsoft.com/office/powerpoint/2010/main" val="27078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31F6C33-6CEE-96C1-E88E-84BFEE7A06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6" r="10526" b="-1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id="{1237A581-D90A-ADE0-F072-81EB3221A8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985" b="17632"/>
          <a:stretch/>
        </p:blipFill>
        <p:spPr>
          <a:xfrm>
            <a:off x="6191244" y="0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Zástupný obsah 6">
            <a:extLst>
              <a:ext uri="{FF2B5EF4-FFF2-40B4-BE49-F238E27FC236}">
                <a16:creationId xmlns:a16="http://schemas.microsoft.com/office/drawing/2014/main" id="{C5757708-6D0B-75B7-52DC-EDAE211C4A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19625" y="4766267"/>
            <a:ext cx="6737350" cy="107741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2600" dirty="0">
                <a:solidFill>
                  <a:schemeClr val="bg1">
                    <a:alpha val="80000"/>
                  </a:schemeClr>
                </a:solidFill>
              </a:rPr>
              <a:t>Návštěva z Německa</a:t>
            </a:r>
          </a:p>
          <a:p>
            <a:pPr marL="0" lvl="0" indent="0">
              <a:buNone/>
            </a:pPr>
            <a:r>
              <a:rPr lang="cs-CZ" sz="2600" dirty="0">
                <a:solidFill>
                  <a:schemeClr val="bg1">
                    <a:alpha val="80000"/>
                  </a:schemeClr>
                </a:solidFill>
              </a:rPr>
              <a:t>	- dne 29.10. přijela delegace z německé vesnice </a:t>
            </a:r>
            <a:r>
              <a:rPr lang="cs-CZ" sz="2600" dirty="0" err="1">
                <a:solidFill>
                  <a:schemeClr val="bg1">
                    <a:alpha val="80000"/>
                  </a:schemeClr>
                </a:solidFill>
              </a:rPr>
              <a:t>Sedlitz</a:t>
            </a:r>
            <a:endParaRPr lang="cs-CZ" sz="2600" dirty="0">
              <a:solidFill>
                <a:schemeClr val="bg1">
                  <a:alpha val="80000"/>
                </a:schemeClr>
              </a:solidFill>
            </a:endParaRPr>
          </a:p>
          <a:p>
            <a:pPr marL="0" lvl="0" indent="0">
              <a:buNone/>
            </a:pPr>
            <a:endParaRPr lang="cs-CZ" sz="20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omunistický převrat v únoru 1948 byl protiústavní | Týden.cz">
            <a:extLst>
              <a:ext uri="{FF2B5EF4-FFF2-40B4-BE49-F238E27FC236}">
                <a16:creationId xmlns:a16="http://schemas.microsoft.com/office/drawing/2014/main" id="{6909C011-F189-5DC9-8E98-0E19659DC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r="36151" b="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F5FED7-55D0-8CBB-D894-60EBA395C3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pPr lvl="0"/>
            <a:r>
              <a:rPr lang="cs-CZ" sz="2800">
                <a:solidFill>
                  <a:schemeClr val="bg1"/>
                </a:solidFill>
              </a:rPr>
              <a:t>Komunistický převrat- únor 48 </a:t>
            </a: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AE8C70-8953-77D0-DFF1-ADD2E2283F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lvl="0"/>
            <a:r>
              <a:rPr lang="cs-CZ" sz="1700">
                <a:solidFill>
                  <a:schemeClr val="bg1"/>
                </a:solidFill>
              </a:rPr>
              <a:t>Dne 20.2.1948 po naléhaní vlády podal druhý československý prezident demisi a Klement Gotwald doplnil vládu příslušníky  ROH a zůstali jen ti, co byli loajální  straně lidové demokratickému zřízení (Komunismu)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94ED79-5E73-29EF-6454-67492DE54F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pPr lvl="0"/>
            <a:r>
              <a:rPr lang="cs-CZ">
                <a:solidFill>
                  <a:schemeClr val="bg1"/>
                </a:solidFill>
              </a:rPr>
              <a:t>Jan Masaryk</a:t>
            </a:r>
          </a:p>
        </p:txBody>
      </p:sp>
      <p:cxnSp>
        <p:nvCxnSpPr>
          <p:cNvPr id="52" name="Straight Connector 1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F9FD08-44DA-159C-95F5-90C534B7AD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pPr lvl="0"/>
            <a:r>
              <a:rPr lang="cs-CZ" sz="2000">
                <a:solidFill>
                  <a:schemeClr val="bg1"/>
                </a:solidFill>
              </a:rPr>
              <a:t>Ministr zahraničí</a:t>
            </a:r>
          </a:p>
          <a:p>
            <a:pPr lvl="0"/>
            <a:r>
              <a:rPr lang="cs-CZ" sz="2000">
                <a:solidFill>
                  <a:schemeClr val="bg1"/>
                </a:solidFill>
              </a:rPr>
              <a:t>Byl demokrat</a:t>
            </a:r>
          </a:p>
          <a:p>
            <a:pPr lvl="0"/>
            <a:r>
              <a:rPr lang="cs-CZ" sz="2000">
                <a:solidFill>
                  <a:schemeClr val="bg1"/>
                </a:solidFill>
              </a:rPr>
              <a:t>Bratr Tomáše Garrigue Masaryka</a:t>
            </a:r>
          </a:p>
          <a:p>
            <a:pPr lvl="0"/>
            <a:r>
              <a:rPr lang="cs-CZ" sz="2000">
                <a:solidFill>
                  <a:schemeClr val="bg1"/>
                </a:solidFill>
              </a:rPr>
              <a:t>Zemřel na ,,pád z okna“, to uvádí oficiální dobové vyšetřování</a:t>
            </a:r>
          </a:p>
          <a:p>
            <a:pPr lvl="0"/>
            <a:r>
              <a:rPr lang="cs-CZ" sz="2000">
                <a:solidFill>
                  <a:schemeClr val="bg1"/>
                </a:solidFill>
              </a:rPr>
              <a:t>Zpráva s kroniky:</a:t>
            </a:r>
          </a:p>
        </p:txBody>
      </p:sp>
      <p:pic>
        <p:nvPicPr>
          <p:cNvPr id="4" name="Picture 2" descr="Jan Masaryk: Trudný život ve stínu výjimečného otce | 100+1 zahraniční ...">
            <a:extLst>
              <a:ext uri="{FF2B5EF4-FFF2-40B4-BE49-F238E27FC236}">
                <a16:creationId xmlns:a16="http://schemas.microsoft.com/office/drawing/2014/main" id="{305ABC08-3834-B285-0860-068E05A8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93" y="470269"/>
            <a:ext cx="3588640" cy="2583820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CD8CB7-3EEA-C004-BF8A-F2A918775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61" y="4010055"/>
            <a:ext cx="3588640" cy="2224956"/>
          </a:xfrm>
          <a:prstGeom prst="rect">
            <a:avLst/>
          </a:prstGeom>
        </p:spPr>
      </p:pic>
      <p:sp>
        <p:nvSpPr>
          <p:cNvPr id="53" name="Rectangle 22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6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2080" name="Freeform: Shape 2079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1" name="Freeform: Shape 2080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8D2B7F6-F3B9-DC6E-0F3B-1C4808F3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15" y="3759333"/>
            <a:ext cx="8640760" cy="707886"/>
          </a:xfrm>
        </p:spPr>
        <p:txBody>
          <a:bodyPr anchor="b">
            <a:normAutofit fontScale="90000"/>
          </a:bodyPr>
          <a:lstStyle/>
          <a:p>
            <a:r>
              <a:rPr lang="cs-CZ" sz="6000" b="1" i="1" u="sng" dirty="0">
                <a:solidFill>
                  <a:schemeClr val="tx1">
                    <a:alpha val="80000"/>
                  </a:schemeClr>
                </a:solidFill>
              </a:rPr>
              <a:t>Konec, děkujeme za pozornost</a:t>
            </a:r>
            <a:br>
              <a:rPr lang="cs-CZ" sz="4000" dirty="0">
                <a:solidFill>
                  <a:schemeClr val="tx1">
                    <a:alpha val="80000"/>
                  </a:schemeClr>
                </a:solidFill>
              </a:rPr>
            </a:br>
            <a:endParaRPr lang="cs-CZ" sz="4000" dirty="0"/>
          </a:p>
        </p:txBody>
      </p:sp>
      <p:grpSp>
        <p:nvGrpSpPr>
          <p:cNvPr id="2083" name="Group 2082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2084" name="Freeform: Shape 2083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925C02-510A-9CA9-C82D-297D0877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765" y="3898473"/>
            <a:ext cx="7866061" cy="2937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701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b48c894-b816-4ddf-8e9d-4abf15c3796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0BB379ABA4EE429FEE9A2621247064" ma:contentTypeVersion="12" ma:contentTypeDescription="Vytvoří nový dokument" ma:contentTypeScope="" ma:versionID="bb18d177ccaf8fb4da8dc9971880c907">
  <xsd:schema xmlns:xsd="http://www.w3.org/2001/XMLSchema" xmlns:xs="http://www.w3.org/2001/XMLSchema" xmlns:p="http://schemas.microsoft.com/office/2006/metadata/properties" xmlns:ns3="0f9dc962-64d4-4231-9c8e-d91023a2c5c9" xmlns:ns4="0b48c894-b816-4ddf-8e9d-4abf15c37967" targetNamespace="http://schemas.microsoft.com/office/2006/metadata/properties" ma:root="true" ma:fieldsID="01ec0e6ad9dc7a93186daa272d9641eb" ns3:_="" ns4:_="">
    <xsd:import namespace="0f9dc962-64d4-4231-9c8e-d91023a2c5c9"/>
    <xsd:import namespace="0b48c894-b816-4ddf-8e9d-4abf15c3796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c962-64d4-4231-9c8e-d91023a2c5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8c894-b816-4ddf-8e9d-4abf15c379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C3F1F0-834A-4C52-AAA7-2CE36C325353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0f9dc962-64d4-4231-9c8e-d91023a2c5c9"/>
    <ds:schemaRef ds:uri="http://schemas.microsoft.com/office/infopath/2007/PartnerControls"/>
    <ds:schemaRef ds:uri="0b48c894-b816-4ddf-8e9d-4abf15c3796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DC64FED-777F-4629-8147-5F37F362B5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B39891-6E60-4767-843A-5676F4106B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dc962-64d4-4231-9c8e-d91023a2c5c9"/>
    <ds:schemaRef ds:uri="0b48c894-b816-4ddf-8e9d-4abf15c379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159</Words>
  <Application>Microsoft Office PowerPoint</Application>
  <PresentationFormat>Širokoúhlá obrazovka</PresentationFormat>
  <Paragraphs>24</Paragraphs>
  <Slides>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Zajímavé informace a akce</vt:lpstr>
      <vt:lpstr>Oslavy 1. Máje 1965</vt:lpstr>
      <vt:lpstr>Prezentace aplikace PowerPoint</vt:lpstr>
      <vt:lpstr>Komunistický převrat- únor 48 </vt:lpstr>
      <vt:lpstr>Jan Masaryk</vt:lpstr>
      <vt:lpstr>Konec, děkujeme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Kroniky 1948 až 1968 </dc:title>
  <dc:creator>Ondřej Nierla</dc:creator>
  <cp:lastModifiedBy>Ondřej Nierla</cp:lastModifiedBy>
  <cp:revision>8</cp:revision>
  <dcterms:created xsi:type="dcterms:W3CDTF">2023-11-21T12:35:08Z</dcterms:created>
  <dcterms:modified xsi:type="dcterms:W3CDTF">2024-01-12T07:38:04Z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0x010100110BB379ABA4EE429FEE9A2621247064</vt:lpwstr>
  </property>
</Properties>
</file>